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7076E"/>
    <a:srgbClr val="F808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CB20E-44FB-4DDC-9403-75DB9E821E08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2590-A35F-40C5-9405-B6BA0715A6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wesome-Foundation-Antigonish-High-Res-Squ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"/>
            <a:ext cx="63246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_057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52600" y="-31504"/>
            <a:ext cx="12488235" cy="6889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66"/>
                </a:solidFill>
              </a:rPr>
              <a:t>What Is Awesome Antigonish?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Simple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No Strings Attached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Funded by members</a:t>
            </a: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Micro-grants for Flashes of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Micro-brilliance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wesome-Foundation-Antigonish-High-Res-Squ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562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66"/>
                </a:solidFill>
              </a:rPr>
              <a:t>Who Is Awesome Antigonish?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Inspired Community Members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All manner of professionals: Doctors, Professors, Business Owners, and Leaders.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People Who Want To See Positive Change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wesome-Foundation-Antigonish-High-Res-Squ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562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66"/>
                </a:solidFill>
              </a:rPr>
              <a:t>Our Past Winners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4" name="Picture 3" descr="Awesome-Foundation-Antigonish-High-Res-Squ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5562600"/>
            <a:ext cx="1066800" cy="106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>
            <a:normAutofit fontScale="85000" lnSpcReduction="1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Get The Town Growing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Frig Off Get Fit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Youth Activism Conference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A Playground For Every Body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Antigonish Community Video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smtClean="0">
                <a:solidFill>
                  <a:schemeClr val="bg1"/>
                </a:solidFill>
              </a:rPr>
              <a:t>No Need To Blow The Budget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74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What Is Awesome Antigonish?</vt:lpstr>
      <vt:lpstr>Who Is Awesome Antigonish?</vt:lpstr>
      <vt:lpstr>Our Past Winners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Creative-Director</dc:creator>
  <cp:lastModifiedBy>Creative-Director</cp:lastModifiedBy>
  <cp:revision>7</cp:revision>
  <dcterms:created xsi:type="dcterms:W3CDTF">2015-04-24T14:11:46Z</dcterms:created>
  <dcterms:modified xsi:type="dcterms:W3CDTF">2015-04-24T14:40:43Z</dcterms:modified>
</cp:coreProperties>
</file>